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228c09a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228c09a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228c09a4e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228c09a4e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228c09a4e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228c09a4e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119963f8a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119963f8a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S.W.E.L.L. Math Workspace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300" y="2896100"/>
            <a:ext cx="3576324" cy="201167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4657350" y="3169925"/>
            <a:ext cx="4681800" cy="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</a:rPr>
              <a:t>[Type your name here.]</a:t>
            </a: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Number Line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</a:t>
            </a:r>
            <a:r>
              <a:rPr lang="en"/>
              <a:t> a Number Line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311700" y="3113025"/>
            <a:ext cx="4681800" cy="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Solve: 5 + (-3) =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Solve: -5 + (3) = -2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Solve: 2 + 5 + (-3) = 4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Line Challenges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569125" y="2454375"/>
            <a:ext cx="4097700" cy="4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Solve the following equations.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3 + 2 = 5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-6 + 3 = -3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4 + (-2) = 2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-3 + (-2) = 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Line Challenge #2</a:t>
            </a:r>
            <a:endParaRPr/>
          </a:p>
        </p:txBody>
      </p:sp>
      <p:sp>
        <p:nvSpPr>
          <p:cNvPr id="110" name="Google Shape;110;p17"/>
          <p:cNvSpPr txBox="1"/>
          <p:nvPr/>
        </p:nvSpPr>
        <p:spPr>
          <a:xfrm>
            <a:off x="569125" y="2454375"/>
            <a:ext cx="4097700" cy="4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Solve the following equations.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7 + 2 = 9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-8 + 3 = -5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4 + (-4) = 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-4 + (-4) = -8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1 + (-5) = -4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3 + 4 = 7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-7 + (-2) = -9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-8 + 7 = -1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