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53797" l="0" r="0" t="30576"/>
          <a:stretch/>
        </p:blipFill>
        <p:spPr>
          <a:xfrm>
            <a:off x="374400" y="2244825"/>
            <a:ext cx="8021276" cy="48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3966" y="524626"/>
            <a:ext cx="623424" cy="66360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118325" y="1899525"/>
            <a:ext cx="263100" cy="3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7195175" y="1833725"/>
            <a:ext cx="7731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Mile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